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89" r:id="rId5"/>
    <p:sldId id="290" r:id="rId6"/>
    <p:sldId id="291" r:id="rId7"/>
    <p:sldId id="301" r:id="rId8"/>
    <p:sldId id="300" r:id="rId9"/>
    <p:sldId id="292" r:id="rId10"/>
    <p:sldId id="293" r:id="rId11"/>
    <p:sldId id="294" r:id="rId12"/>
    <p:sldId id="295" r:id="rId13"/>
    <p:sldId id="297" r:id="rId14"/>
    <p:sldId id="298" r:id="rId15"/>
    <p:sldId id="299" r:id="rId16"/>
    <p:sldId id="296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  <p14:sldId id="301"/>
            <p14:sldId id="300"/>
          </p14:sldIdLst>
        </p14:section>
        <p14:section name="session 3" id="{C31AD4AB-F5B5-45B4-8EF7-9094BD832FB8}">
          <p14:sldIdLst>
            <p14:sldId id="292"/>
            <p14:sldId id="293"/>
            <p14:sldId id="294"/>
            <p14:sldId id="295"/>
            <p14:sldId id="297"/>
            <p14:sldId id="298"/>
            <p14:sldId id="299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6410" autoAdjust="0"/>
  </p:normalViewPr>
  <p:slideViewPr>
    <p:cSldViewPr snapToGrid="0" snapToObjects="1" showGuides="1">
      <p:cViewPr varScale="1">
        <p:scale>
          <a:sx n="97" d="100"/>
          <a:sy n="97" d="100"/>
        </p:scale>
        <p:origin x="468" y="51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08/05/2025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939179"/>
            <a:ext cx="7679338" cy="1326105"/>
          </a:xfrm>
        </p:spPr>
        <p:txBody>
          <a:bodyPr/>
          <a:lstStyle/>
          <a:p>
            <a:r>
              <a:rPr lang="en-US" dirty="0"/>
              <a:t>Day 3: Sharing plans, data and code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61927"/>
            <a:ext cx="4749325" cy="1434537"/>
          </a:xfrm>
        </p:spPr>
        <p:txBody>
          <a:bodyPr/>
          <a:lstStyle/>
          <a:p>
            <a:r>
              <a:rPr lang="en-US" dirty="0"/>
              <a:t>Anna Nowakowska, Mahmoud Elsherif, 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28E3-1C03-9141-5859-CAEB89DA6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Share data &amp; materials: What’s FAIR?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28580-BF4A-BFDC-5B71-9899937857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0387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FD9E8-A0AD-FE57-003C-0210A69AE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131-F040-0B81-D90F-89365F0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Practicalities in sharing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64C50-F3C6-F5B2-0757-06B8A9AC6C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Anonymous links to data / code during reviewing</a:t>
            </a:r>
          </a:p>
          <a:p>
            <a:pPr marL="0" indent="0">
              <a:buNone/>
            </a:pPr>
            <a:r>
              <a:rPr lang="en-GB" dirty="0"/>
              <a:t>Hosting data: Pick the platform that will add the most value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028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00187-5FD8-4C61-5D3D-0BECE6D8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1287-A00E-383F-5D9B-A4C34378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Peer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70DE-EF4B-A9C7-C82C-8DD0D2CFF7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should you expect?</a:t>
            </a:r>
          </a:p>
        </p:txBody>
      </p:sp>
    </p:spTree>
    <p:extLst>
      <p:ext uri="{BB962C8B-B14F-4D97-AF65-F5344CB8AC3E}">
        <p14:creationId xmlns:p14="http://schemas.microsoft.com/office/powerpoint/2010/main" val="3127694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999C-EDCA-5CF5-A7E7-2F2C987B8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feedback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7716-00FF-A0ED-3570-C681764018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949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-152507"/>
            <a:ext cx="8304607" cy="1202994"/>
          </a:xfrm>
        </p:spPr>
        <p:txBody>
          <a:bodyPr/>
          <a:lstStyle/>
          <a:p>
            <a:r>
              <a:rPr lang="en-GB" dirty="0"/>
              <a:t>Session 1: Pre-registration and registered reports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2: Version Control with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is version control? GitHub</a:t>
            </a:r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0EE1-66C2-6997-D382-2C67D8D6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B1C10-1B1F-54D3-E0EA-FECFEB3160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[Schematic]</a:t>
            </a:r>
          </a:p>
        </p:txBody>
      </p:sp>
    </p:spTree>
    <p:extLst>
      <p:ext uri="{BB962C8B-B14F-4D97-AF65-F5344CB8AC3E}">
        <p14:creationId xmlns:p14="http://schemas.microsoft.com/office/powerpoint/2010/main" val="174286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8061-92CC-9DAE-2A4D-EBE106651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Tour of GitHub Desktop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9DED-C41D-CBFA-86CF-48EF4ABA2E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[visual tour of interface]</a:t>
            </a:r>
          </a:p>
        </p:txBody>
      </p:sp>
    </p:spTree>
    <p:extLst>
      <p:ext uri="{BB962C8B-B14F-4D97-AF65-F5344CB8AC3E}">
        <p14:creationId xmlns:p14="http://schemas.microsoft.com/office/powerpoint/2010/main" val="19149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3: Publishing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Pre-printing, reporting guidelines, picking journals, peer review </a:t>
            </a:r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FA6D-1925-E0E9-8C1E-58093C38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Pre-printing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6F4E-1E04-302A-E580-84639037F0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File-drawer problem</a:t>
            </a:r>
          </a:p>
          <a:p>
            <a:pPr marL="0" indent="0">
              <a:buNone/>
            </a:pPr>
            <a:r>
              <a:rPr lang="en-GB" dirty="0"/>
              <a:t>Gatekeeping</a:t>
            </a:r>
          </a:p>
          <a:p>
            <a:pPr marL="0" indent="0">
              <a:buNone/>
            </a:pPr>
            <a:r>
              <a:rPr lang="en-GB" dirty="0"/>
              <a:t>Publication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15694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4C8A0-7856-BA6E-E5CF-041E7C8FD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8DE2-DA0E-F661-BE4F-1604FD2E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Reporting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D4CA2-9511-935D-5D29-1D24633700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74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5421D-B377-6D83-2C53-D577EB0A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153-A987-9382-06E4-780FE962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Pick a journal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A9AF7-5A41-814B-ECC7-3972EEDFB0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663475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3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32690</TotalTime>
  <Words>123</Words>
  <Application>Microsoft Office PowerPoint</Application>
  <PresentationFormat>On-screen Show (16:9)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</vt:lpstr>
      <vt:lpstr>Lucida Grande</vt:lpstr>
      <vt:lpstr>UoL Powerpoint Guidelines Accessibility Design</vt:lpstr>
      <vt:lpstr>Day 3: Sharing plans, data and code</vt:lpstr>
      <vt:lpstr>Session 1: Pre-registration and registered reports</vt:lpstr>
      <vt:lpstr>Session 2: Version Control with GitHub</vt:lpstr>
      <vt:lpstr>Terminology</vt:lpstr>
      <vt:lpstr>Tour of GitHub Desktop</vt:lpstr>
      <vt:lpstr>Session 3: Publishing</vt:lpstr>
      <vt:lpstr>Pre-printing</vt:lpstr>
      <vt:lpstr>Reporting guidelines</vt:lpstr>
      <vt:lpstr>Pick a journal</vt:lpstr>
      <vt:lpstr>Share data &amp; materials: What’s FAIR?</vt:lpstr>
      <vt:lpstr>Practicalities in sharing data</vt:lpstr>
      <vt:lpstr>Peer review</vt:lpstr>
      <vt:lpstr>Workshop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490</cp:revision>
  <cp:lastPrinted>2020-07-06T08:56:06Z</cp:lastPrinted>
  <dcterms:created xsi:type="dcterms:W3CDTF">2020-04-08T13:53:01Z</dcterms:created>
  <dcterms:modified xsi:type="dcterms:W3CDTF">2025-05-08T09:42:06Z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